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5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9F3B038-BB86-45EF-960C-45224B556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8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ABNER LUCAS DA ROCHA SANTOS .</cp:lastModifiedBy>
  <cp:revision>187</cp:revision>
  <dcterms:created xsi:type="dcterms:W3CDTF">2021-03-05T23:06:20Z</dcterms:created>
  <dcterms:modified xsi:type="dcterms:W3CDTF">2021-04-23T01:54:38Z</dcterms:modified>
</cp:coreProperties>
</file>